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2" r:id="rId2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8" autoAdjust="0"/>
    <p:restoredTop sz="94660"/>
  </p:normalViewPr>
  <p:slideViewPr>
    <p:cSldViewPr snapToGrid="0">
      <p:cViewPr varScale="1">
        <p:scale>
          <a:sx n="98" d="100"/>
          <a:sy n="98" d="100"/>
        </p:scale>
        <p:origin x="10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1D255-D08F-4FDC-831B-C830F6DFD502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934EF-8E67-4C89-B863-200B0DA9B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916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1D255-D08F-4FDC-831B-C830F6DFD502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934EF-8E67-4C89-B863-200B0DA9B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066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1D255-D08F-4FDC-831B-C830F6DFD502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934EF-8E67-4C89-B863-200B0DA9B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934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1D255-D08F-4FDC-831B-C830F6DFD502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934EF-8E67-4C89-B863-200B0DA9B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176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1D255-D08F-4FDC-831B-C830F6DFD502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934EF-8E67-4C89-B863-200B0DA9B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010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1D255-D08F-4FDC-831B-C830F6DFD502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934EF-8E67-4C89-B863-200B0DA9B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83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1D255-D08F-4FDC-831B-C830F6DFD502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934EF-8E67-4C89-B863-200B0DA9B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033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1D255-D08F-4FDC-831B-C830F6DFD502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934EF-8E67-4C89-B863-200B0DA9B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547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1D255-D08F-4FDC-831B-C830F6DFD502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934EF-8E67-4C89-B863-200B0DA9B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124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1D255-D08F-4FDC-831B-C830F6DFD502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934EF-8E67-4C89-B863-200B0DA9B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074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1D255-D08F-4FDC-831B-C830F6DFD502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934EF-8E67-4C89-B863-200B0DA9B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411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C1D255-D08F-4FDC-831B-C830F6DFD502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934EF-8E67-4C89-B863-200B0DA9B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734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BD7C3BA1-F5A4-4817-B2E5-7488BAB6E59D}"/>
              </a:ext>
            </a:extLst>
          </p:cNvPr>
          <p:cNvGrpSpPr/>
          <p:nvPr/>
        </p:nvGrpSpPr>
        <p:grpSpPr>
          <a:xfrm>
            <a:off x="2649329" y="2328635"/>
            <a:ext cx="3845343" cy="3566349"/>
            <a:chOff x="2065598" y="1630135"/>
            <a:chExt cx="4865112" cy="4512130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9ACF4F39-9DF2-439E-AD0E-8FABA33728A9}"/>
                </a:ext>
              </a:extLst>
            </p:cNvPr>
            <p:cNvSpPr/>
            <p:nvPr/>
          </p:nvSpPr>
          <p:spPr>
            <a:xfrm>
              <a:off x="2065598" y="3069942"/>
              <a:ext cx="3106686" cy="3072323"/>
            </a:xfrm>
            <a:prstGeom prst="ellipse">
              <a:avLst/>
            </a:prstGeom>
            <a:noFill/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35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4B676FC7-B2EA-4D66-9230-8233C042B606}"/>
                </a:ext>
              </a:extLst>
            </p:cNvPr>
            <p:cNvSpPr/>
            <p:nvPr/>
          </p:nvSpPr>
          <p:spPr>
            <a:xfrm>
              <a:off x="3824024" y="3069942"/>
              <a:ext cx="3106686" cy="3072323"/>
            </a:xfrm>
            <a:prstGeom prst="ellipse">
              <a:avLst/>
            </a:prstGeom>
            <a:noFill/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35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4847468A-D648-4343-852A-2F4FAAF594D0}"/>
                </a:ext>
              </a:extLst>
            </p:cNvPr>
            <p:cNvSpPr/>
            <p:nvPr/>
          </p:nvSpPr>
          <p:spPr>
            <a:xfrm>
              <a:off x="2944811" y="1630135"/>
              <a:ext cx="3106686" cy="3072323"/>
            </a:xfrm>
            <a:prstGeom prst="ellipse">
              <a:avLst/>
            </a:prstGeom>
            <a:noFill/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350" dirty="0">
                <a:solidFill>
                  <a:srgbClr val="FFC000"/>
                </a:solidFill>
                <a:latin typeface="Calibri" panose="020F0502020204030204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BF783DD2-B84B-47E5-B30D-9590D946D3FF}"/>
              </a:ext>
            </a:extLst>
          </p:cNvPr>
          <p:cNvSpPr txBox="1"/>
          <p:nvPr/>
        </p:nvSpPr>
        <p:spPr>
          <a:xfrm>
            <a:off x="3278664" y="1000303"/>
            <a:ext cx="25866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SOMATIZATION: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94D99A-78FA-44E7-A5A7-51519C2857F8}"/>
              </a:ext>
            </a:extLst>
          </p:cNvPr>
          <p:cNvSpPr txBox="1"/>
          <p:nvPr/>
        </p:nvSpPr>
        <p:spPr>
          <a:xfrm>
            <a:off x="6517888" y="5328789"/>
            <a:ext cx="24184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DISSOCIATION: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F80574-4E09-4319-8EE1-F19AEF7A9B81}"/>
              </a:ext>
            </a:extLst>
          </p:cNvPr>
          <p:cNvSpPr txBox="1"/>
          <p:nvPr/>
        </p:nvSpPr>
        <p:spPr>
          <a:xfrm>
            <a:off x="285407" y="5328789"/>
            <a:ext cx="23407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ALEXITHYMIA: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38F175-73C4-4E3C-B208-EECF032595C4}"/>
              </a:ext>
            </a:extLst>
          </p:cNvPr>
          <p:cNvSpPr txBox="1"/>
          <p:nvPr/>
        </p:nvSpPr>
        <p:spPr>
          <a:xfrm>
            <a:off x="285407" y="5849551"/>
            <a:ext cx="3058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Difficulty reading or expressing your own emotions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9559B3-8E36-4F01-9E44-1084AB72C615}"/>
              </a:ext>
            </a:extLst>
          </p:cNvPr>
          <p:cNvSpPr txBox="1"/>
          <p:nvPr/>
        </p:nvSpPr>
        <p:spPr>
          <a:xfrm>
            <a:off x="6081236" y="5835106"/>
            <a:ext cx="2897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>
                <a:solidFill>
                  <a:prstClr val="black"/>
                </a:solidFill>
                <a:latin typeface="Calibri" panose="020F0502020204030204"/>
              </a:rPr>
              <a:t>Disconnecting 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from yourself or your environment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CAFBE6-3AE0-4AA9-91C1-7A68B9453F42}"/>
              </a:ext>
            </a:extLst>
          </p:cNvPr>
          <p:cNvSpPr txBox="1"/>
          <p:nvPr/>
        </p:nvSpPr>
        <p:spPr>
          <a:xfrm>
            <a:off x="3062763" y="1420786"/>
            <a:ext cx="30184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defTabSz="685800">
              <a:defRPr sz="2400">
                <a:solidFill>
                  <a:prstClr val="black"/>
                </a:solidFill>
                <a:latin typeface="Calibri" panose="020F0502020204030204"/>
              </a:defRPr>
            </a:lvl1pPr>
          </a:lstStyle>
          <a:p>
            <a:r>
              <a:rPr lang="en-US" sz="1800" dirty="0"/>
              <a:t>Experiencing your emotional state with physical symptoms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02A07C6-CAC7-494E-BF72-2BB059D71659}"/>
              </a:ext>
            </a:extLst>
          </p:cNvPr>
          <p:cNvSpPr txBox="1"/>
          <p:nvPr/>
        </p:nvSpPr>
        <p:spPr>
          <a:xfrm>
            <a:off x="454751" y="190328"/>
            <a:ext cx="8234498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4000" b="1" u="sng" dirty="0"/>
              <a:t>Functional Disorders: A Venn Diagram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C107356-701B-4DB9-8DB3-E289001A7FC6}"/>
              </a:ext>
            </a:extLst>
          </p:cNvPr>
          <p:cNvCxnSpPr>
            <a:cxnSpLocks/>
          </p:cNvCxnSpPr>
          <p:nvPr/>
        </p:nvCxnSpPr>
        <p:spPr>
          <a:xfrm>
            <a:off x="4572000" y="2095023"/>
            <a:ext cx="0" cy="977607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AB91F5D-7EAC-48B6-8D7F-4313016E95DB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2626112" y="5008081"/>
            <a:ext cx="879961" cy="582318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B40CD82-193A-4C6F-8526-ECED76D09ADC}"/>
              </a:ext>
            </a:extLst>
          </p:cNvPr>
          <p:cNvCxnSpPr>
            <a:cxnSpLocks/>
            <a:stCxn id="6" idx="1"/>
          </p:cNvCxnSpPr>
          <p:nvPr/>
        </p:nvCxnSpPr>
        <p:spPr>
          <a:xfrm flipH="1" flipV="1">
            <a:off x="5637928" y="4990585"/>
            <a:ext cx="879960" cy="599814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B54F632D-4BB8-4587-BC32-A3A5D555D422}"/>
              </a:ext>
            </a:extLst>
          </p:cNvPr>
          <p:cNvSpPr txBox="1"/>
          <p:nvPr/>
        </p:nvSpPr>
        <p:spPr>
          <a:xfrm>
            <a:off x="3323902" y="6495882"/>
            <a:ext cx="249619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Alan B. Sanderson, MD | https://medicineandfaith.com</a:t>
            </a:r>
          </a:p>
        </p:txBody>
      </p:sp>
    </p:spTree>
    <p:extLst>
      <p:ext uri="{BB962C8B-B14F-4D97-AF65-F5344CB8AC3E}">
        <p14:creationId xmlns:p14="http://schemas.microsoft.com/office/powerpoint/2010/main" val="371475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</TotalTime>
  <Words>44</Words>
  <Application>Microsoft Office PowerPoint</Application>
  <PresentationFormat>Letter Paper (8.5x11 in)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Intermountain Healthcare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Alan Sanderson</dc:creator>
  <cp:lastModifiedBy>Alan Sanderson</cp:lastModifiedBy>
  <cp:revision>2</cp:revision>
  <dcterms:created xsi:type="dcterms:W3CDTF">2024-05-15T15:03:25Z</dcterms:created>
  <dcterms:modified xsi:type="dcterms:W3CDTF">2024-05-15T22:23:02Z</dcterms:modified>
</cp:coreProperties>
</file>